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8" r:id="rId1"/>
    <p:sldMasterId id="2147483970" r:id="rId2"/>
  </p:sldMasterIdLst>
  <p:notesMasterIdLst>
    <p:notesMasterId r:id="rId16"/>
  </p:notesMasterIdLst>
  <p:sldIdLst>
    <p:sldId id="406" r:id="rId3"/>
    <p:sldId id="310" r:id="rId4"/>
    <p:sldId id="313" r:id="rId5"/>
    <p:sldId id="311" r:id="rId6"/>
    <p:sldId id="312" r:id="rId7"/>
    <p:sldId id="476" r:id="rId8"/>
    <p:sldId id="331" r:id="rId9"/>
    <p:sldId id="485" r:id="rId10"/>
    <p:sldId id="338" r:id="rId11"/>
    <p:sldId id="482" r:id="rId12"/>
    <p:sldId id="484" r:id="rId13"/>
    <p:sldId id="486" r:id="rId14"/>
    <p:sldId id="4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E5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0350" autoAdjust="0"/>
  </p:normalViewPr>
  <p:slideViewPr>
    <p:cSldViewPr snapToGrid="0">
      <p:cViewPr varScale="1">
        <p:scale>
          <a:sx n="84" d="100"/>
          <a:sy n="84" d="100"/>
        </p:scale>
        <p:origin x="282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D0FA3-F474-4ED7-A02C-CBF2BB464EBC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FD468-9CBF-4CDA-B4AD-D89E51BCD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3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92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78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8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406400" y="381000"/>
            <a:ext cx="10769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402336" y="609600"/>
            <a:ext cx="10765536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/>
          </p:nvPr>
        </p:nvSpPr>
        <p:spPr>
          <a:xfrm>
            <a:off x="4023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402336" y="3547872"/>
            <a:ext cx="5287264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/>
          </p:nvPr>
        </p:nvSpPr>
        <p:spPr>
          <a:xfrm>
            <a:off x="5888736" y="3319272"/>
            <a:ext cx="5287264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5888736" y="3547872"/>
            <a:ext cx="5287264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13">
            <a:extLst>
              <a:ext uri="{FF2B5EF4-FFF2-40B4-BE49-F238E27FC236}">
                <a16:creationId xmlns:a16="http://schemas.microsoft.com/office/drawing/2014/main" id="{036D94D7-5E17-3EEC-F778-AAD4D6C314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fld id="{64DC8904-09D8-406B-862D-951F8EFE24B1}" type="datetimeFigureOut">
              <a:rPr lang="en-US" altLang="ja-JP"/>
              <a:pPr/>
              <a:t>11/8/2023</a:t>
            </a:fld>
            <a:endParaRPr lang="en-US" altLang="ja-JP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CD184F7-94F8-7C8C-9086-B19ACDADC60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5069AB4B-C071-5DFD-3AF6-BD6A157AAFE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C6804-0838-437A-838A-9BD0C39C31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350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38B7A-C53F-3DF8-F828-6D5C419A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28C9D-889A-4EA1-AB3C-42336EB33B22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77F7-9B05-8B8A-87C0-A170D648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53A4-A4DC-9A4A-04F3-A684692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14FEB-C8E3-4677-8CFF-7E7EB087BD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75381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C06A-3369-C9AF-4AF9-8FB4BAC2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CECE4-6890-4A4E-90E8-E57A9A06D173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85488-22CC-EEAE-56E2-61212B57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0AB8-B181-67BD-2966-5615079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40A92-2F3D-4DC2-9F5C-A33F6196B9C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89348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E39E3-0F46-E6D0-4DDB-CEDE4A26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B425B-A53F-4B49-84A6-7D66B9FF84F0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BDA5-DD34-A51E-CBD3-14075C80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94EC-8AA5-57B9-4E9C-9CB6F53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E7312-961F-412C-9924-7A8E94A83A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5246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E21EA0-FADA-69C2-2A0D-AB13D3A1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0BCA5-915D-4061-8333-E86ECC365940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1B69A0-7BEB-2FBD-44F9-5A533D61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326CD7-D333-80BF-B07C-9048581D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0BBC-D76A-4A45-8365-2783C2A483E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4872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115005-081C-B432-7DA7-AD57CAF63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7992E-2225-4237-8872-CA275976997E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D74827-7C39-3B5D-E062-133C6B2F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9F4858-85BC-1A50-6234-1140A775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1D894-BF7C-46DA-885D-F3466E854A7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14792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475A99-564A-1B8E-03CC-B8353543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F9CE7-FCCB-4CF4-BF97-C6A15938D56A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D33F2F-9918-3833-C11F-4E942F89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89BA26-FAB7-3CB9-0842-36BADBD8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D103-C30E-450E-BD14-FB7DF677A06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66966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36C10B8-489E-BBF8-B3A0-4E61857F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AC53-58DB-41E5-9E4D-36FFF274CA46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54A3051-BB9B-3432-A5D3-B019BB96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0146BF-FB01-0EE7-62E4-59DE2612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BB4D1-EE9D-4728-B860-DC0F7654394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560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83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0C1226-7F68-C96E-0AFF-22CF7E08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6816E-7D3A-4647-9EA4-AAC833883F5C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69B58C-96A8-9450-5E2A-D9682DF9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C850DD-FDBE-B8C2-1C69-BE2FC283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9C841-E853-4FF4-9A10-8F360F18739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081935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876307-467A-29A8-CC29-51B325A2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A12FA-9B62-443C-818D-8E5F864886CC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680C09-F22F-F3C8-7085-BD7DAE5E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B71DEB-DDFF-03C6-8988-47813D7E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211ED-DCBA-4F9B-B6CE-EDD76573E36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4201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1F5F-DEC8-FA9B-D59F-21FDF947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03557-A771-4502-90F4-F631DC6843D5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7A09D-1448-54C3-2254-2F7877DD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6B3D-CA03-0AFA-1B83-7B08EBC0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5CE6-F21A-4152-B70C-32229DC4C8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18641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FCFE-F045-04E8-5242-2949F7BD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01F18-CFDB-4D94-A47C-1E3FF958B6A7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19D32-880A-297F-56C1-4B055376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F8B6D-9F3D-FEB8-2977-CFD5CBC9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61DC0-5B46-42E9-B771-85CFD16520C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88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27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1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7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0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525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2402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3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42686B7-A1F4-C0C2-4FA6-B00D84CE79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B1A2A9-0711-133C-824D-C66BDACD1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A95C-27D1-4679-2946-27EF6278D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42584-4737-4B4B-A35F-21B0AAD227DE}" type="datetimeFigureOut">
              <a:rPr lang="en-US" altLang="ja-JP"/>
              <a:pPr>
                <a:defRPr/>
              </a:pPr>
              <a:t>11/8/2023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BB7F7-51D4-8E88-1011-D2DAC0873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F89-856D-1F38-C52A-FE9775D6F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57E279E-BD54-40D1-8A42-6CAF694EDB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64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宿題をする少女のイラスト | 無料で使えるフリーな「らくがき素材」">
            <a:extLst>
              <a:ext uri="{FF2B5EF4-FFF2-40B4-BE49-F238E27FC236}">
                <a16:creationId xmlns:a16="http://schemas.microsoft.com/office/drawing/2014/main" id="{70920487-93C2-4187-AC1E-F29371F4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126" y="336595"/>
            <a:ext cx="2095607" cy="14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C7CA2-1517-4E71-86F0-D837597E21E3}"/>
              </a:ext>
            </a:extLst>
          </p:cNvPr>
          <p:cNvSpPr txBox="1"/>
          <p:nvPr/>
        </p:nvSpPr>
        <p:spPr>
          <a:xfrm>
            <a:off x="2214390" y="2082188"/>
            <a:ext cx="7326217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ＭＳ ゴシック" panose="020B0609070205080204" pitchFamily="49" charset="-128"/>
                <a:cs typeface="+mn-cs"/>
              </a:rPr>
              <a:t>聴解</a:t>
            </a:r>
            <a:endParaRPr kumimoji="0" lang="en-US" altLang="ja-JP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ＭＳ ゴシック" panose="020B0609070205080204" pitchFamily="49" charset="-128"/>
                <a:cs typeface="+mn-cs"/>
              </a:rPr>
              <a:t>第１課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36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宿題をする少女のイラスト | 無料で使えるフリーな「らくがき素材」">
            <a:extLst>
              <a:ext uri="{FF2B5EF4-FFF2-40B4-BE49-F238E27FC236}">
                <a16:creationId xmlns:a16="http://schemas.microsoft.com/office/drawing/2014/main" id="{70920487-93C2-4187-AC1E-F29371F4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126" y="336595"/>
            <a:ext cx="2095607" cy="14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C7CA2-1517-4E71-86F0-D837597E21E3}"/>
              </a:ext>
            </a:extLst>
          </p:cNvPr>
          <p:cNvSpPr txBox="1"/>
          <p:nvPr/>
        </p:nvSpPr>
        <p:spPr>
          <a:xfrm>
            <a:off x="2214390" y="2082188"/>
            <a:ext cx="7326217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ＭＳ ゴシック" panose="020B0609070205080204" pitchFamily="49" charset="-128"/>
                <a:cs typeface="+mn-cs"/>
              </a:rPr>
              <a:t>聴解</a:t>
            </a:r>
            <a:endParaRPr kumimoji="0" lang="en-US" altLang="ja-JP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ＭＳ ゴシック" panose="020B0609070205080204" pitchFamily="49" charset="-128"/>
                <a:cs typeface="+mn-cs"/>
              </a:rPr>
              <a:t>第３課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2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2B8D06A9-B255-CD88-602A-2B7F5397B879}"/>
              </a:ext>
            </a:extLst>
          </p:cNvPr>
          <p:cNvSpPr/>
          <p:nvPr/>
        </p:nvSpPr>
        <p:spPr>
          <a:xfrm>
            <a:off x="2402958" y="196704"/>
            <a:ext cx="7086600" cy="173196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やってみよう</a:t>
            </a:r>
            <a:endParaRPr kumimoji="0" lang="en-US" altLang="ja-JP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HGP明朝E" panose="02020800000000000000" pitchFamily="18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Ｐ</a:t>
            </a:r>
            <a:r>
              <a:rPr kumimoji="0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51</a:t>
            </a:r>
            <a:r>
              <a:rPr kumimoji="0" lang="ja-JP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　</a:t>
            </a:r>
            <a:r>
              <a:rPr kumimoji="0" lang="en-US" altLang="ja-JP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CDA36</a:t>
            </a:r>
            <a:endParaRPr kumimoji="0" lang="ja-JP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F2089-5D9F-B81D-4F72-5C3403DD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01" y="2503241"/>
            <a:ext cx="11776397" cy="3624421"/>
          </a:xfrm>
          <a:prstGeom prst="rect">
            <a:avLst/>
          </a:prstGeom>
        </p:spPr>
      </p:pic>
      <p:pic>
        <p:nvPicPr>
          <p:cNvPr id="7" name="36 Track 36">
            <a:hlinkClick r:id="" action="ppaction://media"/>
            <a:extLst>
              <a:ext uri="{FF2B5EF4-FFF2-40B4-BE49-F238E27FC236}">
                <a16:creationId xmlns:a16="http://schemas.microsoft.com/office/drawing/2014/main" id="{168A756A-8F2A-CAD3-BAA8-C537D9C80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255" y="457198"/>
            <a:ext cx="1348563" cy="1348563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417200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92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2B8D06A9-B255-CD88-602A-2B7F5397B879}"/>
              </a:ext>
            </a:extLst>
          </p:cNvPr>
          <p:cNvSpPr/>
          <p:nvPr/>
        </p:nvSpPr>
        <p:spPr>
          <a:xfrm>
            <a:off x="6549655" y="167179"/>
            <a:ext cx="3572539" cy="114831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やってみよう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HGP明朝E" panose="02020800000000000000" pitchFamily="18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Ｐ</a:t>
            </a: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56</a:t>
            </a: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　</a:t>
            </a: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CDA41</a:t>
            </a:r>
            <a:endParaRPr kumimoji="0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41 Track 41">
            <a:hlinkClick r:id="" action="ppaction://media"/>
            <a:extLst>
              <a:ext uri="{FF2B5EF4-FFF2-40B4-BE49-F238E27FC236}">
                <a16:creationId xmlns:a16="http://schemas.microsoft.com/office/drawing/2014/main" id="{B3402A3A-47F1-5D76-75DD-6B2544EC4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5478" y="391632"/>
            <a:ext cx="1047307" cy="1047307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C983E-6D2B-712B-153C-7930BEB7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8102"/>
            <a:ext cx="5648366" cy="2762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34B24-E9F2-2453-28E8-CACFEA2E1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939" y="2644168"/>
            <a:ext cx="9906000" cy="41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1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2B8D06A9-B255-CD88-602A-2B7F5397B879}"/>
              </a:ext>
            </a:extLst>
          </p:cNvPr>
          <p:cNvSpPr/>
          <p:nvPr/>
        </p:nvSpPr>
        <p:spPr>
          <a:xfrm>
            <a:off x="4114800" y="126889"/>
            <a:ext cx="3663359" cy="823835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やってみよう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34" charset="-128"/>
              <a:ea typeface="HGP明朝E" panose="02020800000000000000" pitchFamily="18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Ｐ</a:t>
            </a: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63</a:t>
            </a:r>
            <a:r>
              <a:rPr kumimoji="0" lang="ja-JP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　</a:t>
            </a:r>
            <a:r>
              <a:rPr kumimoji="0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34" charset="-128"/>
                <a:ea typeface="HGP明朝E" panose="02020800000000000000" pitchFamily="18" charset="-128"/>
                <a:cs typeface="+mn-cs"/>
              </a:rPr>
              <a:t>CDA48</a:t>
            </a:r>
            <a:endParaRPr kumimoji="0" lang="ja-JP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tantia" panose="02030602050306030303" pitchFamily="18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4" name="48 Track 48">
            <a:hlinkClick r:id="" action="ppaction://media"/>
            <a:extLst>
              <a:ext uri="{FF2B5EF4-FFF2-40B4-BE49-F238E27FC236}">
                <a16:creationId xmlns:a16="http://schemas.microsoft.com/office/drawing/2014/main" id="{813A633A-F4ED-8528-B5FA-FE5E06E348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0191" y="244547"/>
            <a:ext cx="1422991" cy="1422991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0585B-13D1-F89E-CE59-131E3A7EA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70" y="1068382"/>
            <a:ext cx="8803758" cy="56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8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2B8D06A9-B255-CD88-602A-2B7F5397B879}"/>
              </a:ext>
            </a:extLst>
          </p:cNvPr>
          <p:cNvSpPr/>
          <p:nvPr/>
        </p:nvSpPr>
        <p:spPr>
          <a:xfrm>
            <a:off x="2402958" y="196704"/>
            <a:ext cx="7086600" cy="173196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60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Ｐ１９　</a:t>
            </a:r>
            <a:r>
              <a:rPr lang="en-US" altLang="ja-JP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CDA08</a:t>
            </a:r>
            <a:endParaRPr lang="ja-JP" altLang="en-US" sz="60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4" name="08 Track 8.wma">
            <a:hlinkClick r:id="" action="ppaction://media"/>
            <a:extLst>
              <a:ext uri="{FF2B5EF4-FFF2-40B4-BE49-F238E27FC236}">
                <a16:creationId xmlns:a16="http://schemas.microsoft.com/office/drawing/2014/main" id="{53B860AB-4370-9E80-67E9-F8093A196C54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721" y="480237"/>
            <a:ext cx="914400" cy="91440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C634D-185B-E91D-AB38-044DF9380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57" y="1963947"/>
            <a:ext cx="11440633" cy="48379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1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E707FE60-E0B4-EA15-9E5C-597A98193276}"/>
              </a:ext>
            </a:extLst>
          </p:cNvPr>
          <p:cNvSpPr/>
          <p:nvPr/>
        </p:nvSpPr>
        <p:spPr>
          <a:xfrm>
            <a:off x="2404730" y="58166"/>
            <a:ext cx="7086600" cy="173196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60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Ｐ２３　</a:t>
            </a:r>
            <a:r>
              <a:rPr lang="en-US" altLang="ja-JP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CDA11</a:t>
            </a:r>
            <a:endParaRPr lang="ja-JP" altLang="en-US" sz="60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11 Track 11.wma">
            <a:hlinkClick r:id="" action="ppaction://media"/>
            <a:extLst>
              <a:ext uri="{FF2B5EF4-FFF2-40B4-BE49-F238E27FC236}">
                <a16:creationId xmlns:a16="http://schemas.microsoft.com/office/drawing/2014/main" id="{A18A8299-01D5-ACF7-3F3A-CF79F64024A8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135" y="685801"/>
            <a:ext cx="838200" cy="83820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C6F3B-2D28-32A2-5373-79257E41B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21" y="1838319"/>
            <a:ext cx="11697586" cy="4961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49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34AD9FB7-FB3F-7C29-77C2-6F843AECF986}"/>
              </a:ext>
            </a:extLst>
          </p:cNvPr>
          <p:cNvSpPr/>
          <p:nvPr/>
        </p:nvSpPr>
        <p:spPr>
          <a:xfrm>
            <a:off x="2346251" y="531629"/>
            <a:ext cx="7086600" cy="1731963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60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Ｐ２３　</a:t>
            </a:r>
            <a:r>
              <a:rPr lang="en-US" altLang="ja-JP" sz="6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CDA12</a:t>
            </a:r>
            <a:endParaRPr lang="ja-JP" altLang="en-US" sz="60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4" name="12 Track 12.wma">
            <a:hlinkClick r:id="" action="ppaction://media"/>
            <a:extLst>
              <a:ext uri="{FF2B5EF4-FFF2-40B4-BE49-F238E27FC236}">
                <a16:creationId xmlns:a16="http://schemas.microsoft.com/office/drawing/2014/main" id="{E91CC66D-2C0D-5939-6C60-DFF9F4230B85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527" y="756684"/>
            <a:ext cx="914400" cy="91440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B75BCB-A715-BFFD-E6E5-A33506B62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0" y="2637308"/>
            <a:ext cx="11925387" cy="2476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7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BEC9C3AF-E882-B439-5B6B-2B358BCE5036}"/>
              </a:ext>
            </a:extLst>
          </p:cNvPr>
          <p:cNvSpPr/>
          <p:nvPr/>
        </p:nvSpPr>
        <p:spPr>
          <a:xfrm>
            <a:off x="2388781" y="95694"/>
            <a:ext cx="7086600" cy="125995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4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40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4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Ｐ２７　</a:t>
            </a:r>
            <a:r>
              <a:rPr lang="en-US" altLang="ja-JP" sz="4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CDA16</a:t>
            </a:r>
            <a:endParaRPr lang="ja-JP" altLang="en-US" sz="40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16 Track 16.wma">
            <a:hlinkClick r:id="" action="ppaction://media"/>
            <a:extLst>
              <a:ext uri="{FF2B5EF4-FFF2-40B4-BE49-F238E27FC236}">
                <a16:creationId xmlns:a16="http://schemas.microsoft.com/office/drawing/2014/main" id="{9CC6AA3D-4309-6A61-998E-2693E70D8D2B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028" y="203790"/>
            <a:ext cx="990600" cy="99060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4F714-7922-FA8B-A80C-C91F47E42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660" y="3800926"/>
            <a:ext cx="7091090" cy="3116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18F4DB-8D59-34A5-462D-C19294283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79" y="1419659"/>
            <a:ext cx="7077127" cy="2381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2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宿題をする少女のイラスト | 無料で使えるフリーな「らくがき素材」">
            <a:extLst>
              <a:ext uri="{FF2B5EF4-FFF2-40B4-BE49-F238E27FC236}">
                <a16:creationId xmlns:a16="http://schemas.microsoft.com/office/drawing/2014/main" id="{70920487-93C2-4187-AC1E-F29371F45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126" y="336595"/>
            <a:ext cx="2095607" cy="147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C7CA2-1517-4E71-86F0-D837597E21E3}"/>
              </a:ext>
            </a:extLst>
          </p:cNvPr>
          <p:cNvSpPr txBox="1"/>
          <p:nvPr/>
        </p:nvSpPr>
        <p:spPr>
          <a:xfrm>
            <a:off x="2214390" y="2082188"/>
            <a:ext cx="7326217" cy="28007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ＭＳ ゴシック" panose="020B0609070205080204" pitchFamily="49" charset="-128"/>
                <a:cs typeface="+mn-cs"/>
              </a:rPr>
              <a:t>聴解</a:t>
            </a:r>
            <a:endParaRPr kumimoji="0" lang="en-US" altLang="ja-JP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ＭＳ ゴシック" panose="020B0609070205080204" pitchFamily="49" charset="-128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ＭＳ ゴシック" panose="020B0609070205080204" pitchFamily="49" charset="-128"/>
                <a:cs typeface="+mn-cs"/>
              </a:rPr>
              <a:t>第２課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22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F8AF3464-3F89-EB44-E264-73D9EFD42F9A}"/>
              </a:ext>
            </a:extLst>
          </p:cNvPr>
          <p:cNvSpPr/>
          <p:nvPr/>
        </p:nvSpPr>
        <p:spPr>
          <a:xfrm>
            <a:off x="2057400" y="381000"/>
            <a:ext cx="4495800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solidFill>
                  <a:srgbClr val="7030A0"/>
                </a:solidFill>
                <a:cs typeface="HGｺﾞｼｯｸM"/>
              </a:rPr>
              <a:t>やってみよう </a:t>
            </a:r>
            <a:r>
              <a:rPr lang="en-US" altLang="ja-JP" sz="2800" b="1">
                <a:solidFill>
                  <a:srgbClr val="7030A0"/>
                </a:solidFill>
                <a:cs typeface="HGｺﾞｼｯｸM"/>
              </a:rPr>
              <a:t>p35 CDA21</a:t>
            </a:r>
            <a:endParaRPr lang="ja-JP" altLang="en-US" sz="2800" b="1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A95378E5-9207-479A-EF82-6ECB9D321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" y="1714436"/>
            <a:ext cx="11499111" cy="457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21 Track 21.wma">
            <a:hlinkClick r:id="" action="ppaction://media"/>
            <a:extLst>
              <a:ext uri="{FF2B5EF4-FFF2-40B4-BE49-F238E27FC236}">
                <a16:creationId xmlns:a16="http://schemas.microsoft.com/office/drawing/2014/main" id="{7CBF78D3-DD63-20A1-F8AA-03B632EBC8AF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04800"/>
            <a:ext cx="1066800" cy="10668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orizontal Scroll 8">
            <a:extLst>
              <a:ext uri="{FF2B5EF4-FFF2-40B4-BE49-F238E27FC236}">
                <a16:creationId xmlns:a16="http://schemas.microsoft.com/office/drawing/2014/main" id="{F8AF3464-3F89-EB44-E264-73D9EFD42F9A}"/>
              </a:ext>
            </a:extLst>
          </p:cNvPr>
          <p:cNvSpPr/>
          <p:nvPr/>
        </p:nvSpPr>
        <p:spPr>
          <a:xfrm>
            <a:off x="2057400" y="381000"/>
            <a:ext cx="4495800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 dirty="0">
                <a:solidFill>
                  <a:srgbClr val="7030A0"/>
                </a:solidFill>
                <a:cs typeface="HGｺﾞｼｯｸM"/>
              </a:rPr>
              <a:t>やってみよう </a:t>
            </a:r>
            <a:r>
              <a:rPr lang="en-US" altLang="ja-JP" sz="2800" b="1" dirty="0">
                <a:solidFill>
                  <a:srgbClr val="7030A0"/>
                </a:solidFill>
                <a:cs typeface="HGｺﾞｼｯｸM"/>
              </a:rPr>
              <a:t>p39 CDA25</a:t>
            </a:r>
            <a:endParaRPr lang="ja-JP" altLang="en-US" sz="2800" b="1" dirty="0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05E4-976A-99AB-70ED-AF5678CAF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5" y="1641307"/>
            <a:ext cx="11622303" cy="3801687"/>
          </a:xfrm>
          <a:prstGeom prst="rect">
            <a:avLst/>
          </a:prstGeom>
        </p:spPr>
      </p:pic>
      <p:pic>
        <p:nvPicPr>
          <p:cNvPr id="7" name="25 Track 25">
            <a:hlinkClick r:id="" action="ppaction://media"/>
            <a:extLst>
              <a:ext uri="{FF2B5EF4-FFF2-40B4-BE49-F238E27FC236}">
                <a16:creationId xmlns:a16="http://schemas.microsoft.com/office/drawing/2014/main" id="{EB626885-7E5F-ED27-541D-76B9FF489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3274" y="298772"/>
            <a:ext cx="1093381" cy="1093381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330559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>
            <a:extLst>
              <a:ext uri="{FF2B5EF4-FFF2-40B4-BE49-F238E27FC236}">
                <a16:creationId xmlns:a16="http://schemas.microsoft.com/office/drawing/2014/main" id="{856F48AF-6A9B-8BA4-A3F4-4B42EB4AC072}"/>
              </a:ext>
            </a:extLst>
          </p:cNvPr>
          <p:cNvSpPr/>
          <p:nvPr/>
        </p:nvSpPr>
        <p:spPr>
          <a:xfrm>
            <a:off x="1688804" y="648179"/>
            <a:ext cx="4876800" cy="7620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ts val="700"/>
              </a:spcBef>
              <a:buClr>
                <a:schemeClr val="tx2"/>
              </a:buClr>
              <a:buSzPct val="95000"/>
              <a:buFont typeface="Wingdings" panose="05000000000000000000" pitchFamily="2" charset="2"/>
              <a:buChar char=""/>
              <a:defRPr sz="30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"/>
              <a:defRPr sz="26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 panose="05020102010507070707" pitchFamily="18" charset="2"/>
              <a:buChar char="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EB80A"/>
              </a:buClr>
              <a:buFont typeface="Wingdings 3" panose="05040102010807070707" pitchFamily="18" charset="2"/>
              <a:buChar char=""/>
              <a:defRPr sz="22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ja-JP" altLang="en-US" sz="2800" b="1">
                <a:solidFill>
                  <a:srgbClr val="7030A0"/>
                </a:solidFill>
                <a:cs typeface="HGｺﾞｼｯｸM"/>
              </a:rPr>
              <a:t>やってみよう　</a:t>
            </a:r>
            <a:r>
              <a:rPr lang="en-US" altLang="ja-JP" sz="2800" b="1">
                <a:solidFill>
                  <a:srgbClr val="7030A0"/>
                </a:solidFill>
                <a:cs typeface="HGｺﾞｼｯｸM"/>
              </a:rPr>
              <a:t>P43CDA</a:t>
            </a:r>
            <a:r>
              <a:rPr lang="ja-JP" altLang="en-US" sz="2800" b="1">
                <a:solidFill>
                  <a:srgbClr val="7030A0"/>
                </a:solidFill>
                <a:cs typeface="HGｺﾞｼｯｸM"/>
              </a:rPr>
              <a:t>３１</a:t>
            </a:r>
            <a:endParaRPr lang="ja-JP" altLang="en-US" sz="2800" b="1">
              <a:solidFill>
                <a:srgbClr val="7030A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" name="31 Track 31">
            <a:hlinkClick r:id="" action="ppaction://media"/>
            <a:extLst>
              <a:ext uri="{FF2B5EF4-FFF2-40B4-BE49-F238E27FC236}">
                <a16:creationId xmlns:a16="http://schemas.microsoft.com/office/drawing/2014/main" id="{57568625-2F6C-24AC-1452-F4C67D674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01406" y="297508"/>
            <a:ext cx="1052218" cy="105221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F5FFADD9-7635-A6AA-918B-E9999433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64" y="1796235"/>
            <a:ext cx="11677650" cy="44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4601</TotalTime>
  <Words>52</Words>
  <Application>Microsoft Office PowerPoint</Application>
  <PresentationFormat>Widescreen</PresentationFormat>
  <Paragraphs>23</Paragraphs>
  <Slides>13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ＭＳ Ｐゴシック</vt:lpstr>
      <vt:lpstr>Arial</vt:lpstr>
      <vt:lpstr>Calibri</vt:lpstr>
      <vt:lpstr>Century Gothic</vt:lpstr>
      <vt:lpstr>Constantia</vt:lpstr>
      <vt:lpstr>Corbel</vt:lpstr>
      <vt:lpstr>Garamond</vt:lpstr>
      <vt:lpstr>Savon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Đỗ Thị Vân</cp:lastModifiedBy>
  <cp:revision>454</cp:revision>
  <dcterms:created xsi:type="dcterms:W3CDTF">2021-02-22T04:31:45Z</dcterms:created>
  <dcterms:modified xsi:type="dcterms:W3CDTF">2023-11-08T08:42:52Z</dcterms:modified>
</cp:coreProperties>
</file>